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5" r:id="rId2"/>
    <p:sldId id="387" r:id="rId3"/>
    <p:sldId id="389" r:id="rId4"/>
    <p:sldId id="384" r:id="rId5"/>
    <p:sldId id="377" r:id="rId6"/>
    <p:sldId id="378" r:id="rId7"/>
    <p:sldId id="369" r:id="rId8"/>
    <p:sldId id="372" r:id="rId9"/>
    <p:sldId id="340" r:id="rId10"/>
    <p:sldId id="366" r:id="rId11"/>
    <p:sldId id="390" r:id="rId12"/>
    <p:sldId id="391" r:id="rId13"/>
    <p:sldId id="341" r:id="rId14"/>
    <p:sldId id="342" r:id="rId15"/>
    <p:sldId id="336" r:id="rId16"/>
    <p:sldId id="338" r:id="rId17"/>
    <p:sldId id="328" r:id="rId18"/>
    <p:sldId id="335" r:id="rId19"/>
    <p:sldId id="304" r:id="rId20"/>
    <p:sldId id="305" r:id="rId21"/>
    <p:sldId id="329" r:id="rId22"/>
    <p:sldId id="324" r:id="rId23"/>
    <p:sldId id="325" r:id="rId24"/>
    <p:sldId id="308" r:id="rId25"/>
    <p:sldId id="309" r:id="rId26"/>
    <p:sldId id="310" r:id="rId27"/>
    <p:sldId id="311" r:id="rId28"/>
    <p:sldId id="312" r:id="rId29"/>
    <p:sldId id="326" r:id="rId30"/>
    <p:sldId id="327" r:id="rId31"/>
    <p:sldId id="316" r:id="rId32"/>
    <p:sldId id="317" r:id="rId33"/>
    <p:sldId id="334" r:id="rId34"/>
    <p:sldId id="318" r:id="rId35"/>
    <p:sldId id="356" r:id="rId36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DDDDDD"/>
    <a:srgbClr val="000000"/>
    <a:srgbClr val="F9B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0" autoAdjust="0"/>
    <p:restoredTop sz="94671" autoAdjust="0"/>
  </p:normalViewPr>
  <p:slideViewPr>
    <p:cSldViewPr>
      <p:cViewPr varScale="1">
        <p:scale>
          <a:sx n="79" d="100"/>
          <a:sy n="79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B5AA-AF88-4470-81D7-70C04C42EE27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45E49-6ECD-4995-9CCA-33D59FBA6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34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BFCFAB-563A-4868-A0A6-5B19B74C36F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1061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44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215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39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08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01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13F5-E125-4908-A84C-7442DCC923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62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1CDFD-00C1-416F-A59E-92208A0DC7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61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79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90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50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94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54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1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85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7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65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40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8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2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5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5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4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8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06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567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scoverymagazineus.com/elite/report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rainstormelite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s-mg6.mail.yahoo.com/ya/download?mid=2%5f0%5f0%5f1%5f48980596%5fAEXuw0MAAALMVpZfmQhsQGXAD6Q&amp;m=YaDownload&amp;pid=2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us-mg6.mail.yahoo.com/ya/download?mid=2%5f0%5f0%5f1%5f48980596%5fAEXuw0MAAALMVpZfmQhsQGXAD6Q&amp;m=YaDownload&amp;pid=2&amp;fid=Inbox&amp;inline=1&amp;appid=yahooma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84" y="312738"/>
            <a:ext cx="8346016" cy="62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1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04800"/>
            <a:ext cx="6248399" cy="624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1" t="69512" r="10976" b="20732"/>
          <a:stretch/>
        </p:blipFill>
        <p:spPr>
          <a:xfrm>
            <a:off x="2286000" y="4710448"/>
            <a:ext cx="2362201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73" t="69512" r="17073" b="20732"/>
          <a:stretch/>
        </p:blipFill>
        <p:spPr>
          <a:xfrm>
            <a:off x="4800600" y="5867400"/>
            <a:ext cx="990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7" t="59756" r="8537" b="25610"/>
          <a:stretch/>
        </p:blipFill>
        <p:spPr>
          <a:xfrm>
            <a:off x="1981200" y="5410200"/>
            <a:ext cx="51816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5558" y="4724400"/>
            <a:ext cx="47748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Willis:</a:t>
            </a:r>
          </a:p>
          <a:p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"Duh . . . yes!  Do you think I'm clueless?"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3" r="51426" b="87778"/>
          <a:stretch/>
        </p:blipFill>
        <p:spPr>
          <a:xfrm>
            <a:off x="-28833" y="381000"/>
            <a:ext cx="9174891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1910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</a:t>
            </a:r>
            <a:r>
              <a:rPr lang="en-US" sz="4800" b="1" dirty="0" smtClean="0"/>
              <a:t>nd one of those lessens might be spelling.  It's never too late.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6414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22" y="0"/>
            <a:ext cx="7724078" cy="6901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733"/>
          <a:stretch/>
        </p:blipFill>
        <p:spPr>
          <a:xfrm>
            <a:off x="0" y="0"/>
            <a:ext cx="838200" cy="6901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94"/>
          <a:stretch/>
        </p:blipFill>
        <p:spPr>
          <a:xfrm>
            <a:off x="8077200" y="0"/>
            <a:ext cx="1066800" cy="69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66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 you spot them. .. I dont get it? somebody tell me please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03"/>
            <a:ext cx="7162800" cy="68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59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ules. .. the exception to this rule is itself .. think about it ;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824" y="8319"/>
            <a:ext cx="7002576" cy="68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25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IMG_05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21"/>
          <a:stretch/>
        </p:blipFill>
        <p:spPr bwMode="auto">
          <a:xfrm>
            <a:off x="1524000" y="1"/>
            <a:ext cx="56794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63087"/>
            <a:ext cx="5679458" cy="60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50" dirty="0">
                <a:solidFill>
                  <a:schemeClr val="bg1"/>
                </a:solidFill>
              </a:rPr>
              <a:t>Brown ADHD Scales-Self Form</a:t>
            </a:r>
          </a:p>
        </p:txBody>
      </p:sp>
    </p:spTree>
    <p:extLst>
      <p:ext uri="{BB962C8B-B14F-4D97-AF65-F5344CB8AC3E}">
        <p14:creationId xmlns:p14="http://schemas.microsoft.com/office/powerpoint/2010/main" xmlns="" val="748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100" y="342900"/>
            <a:ext cx="49911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12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7" t="52222" r="36247" b="15057"/>
          <a:stretch/>
        </p:blipFill>
        <p:spPr>
          <a:xfrm>
            <a:off x="0" y="1"/>
            <a:ext cx="74676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9718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"It was your first day—</a:t>
            </a:r>
          </a:p>
          <a:p>
            <a:r>
              <a:rPr lang="en-US" sz="3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why not give it another twelve years?"</a:t>
            </a:r>
            <a:endParaRPr lang="en-US" sz="36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171033"/>
            <a:ext cx="182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Lisa Donnelly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 Yorker</a:t>
            </a:r>
            <a:endParaRPr lang="en-US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10/13/14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1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863" y="226964"/>
            <a:ext cx="4423937" cy="55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1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9004" t="19791" r="38287" b="10417"/>
          <a:stretch/>
        </p:blipFill>
        <p:spPr>
          <a:xfrm>
            <a:off x="0" y="0"/>
            <a:ext cx="9144000" cy="680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6096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/>
              <a:t>  When I was young, we   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didn't need help finding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the floor.  You just fell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down, and there it was.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0665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3" r="51426" b="87778"/>
          <a:stretch/>
        </p:blipFill>
        <p:spPr>
          <a:xfrm>
            <a:off x="-28833" y="381000"/>
            <a:ext cx="9174891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1910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</a:t>
            </a:r>
            <a:r>
              <a:rPr lang="en-US" sz="4800" b="1" dirty="0" smtClean="0"/>
              <a:t>nd one of those lessens might be spelling.  It's never too late.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9010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7440" y="13648"/>
            <a:ext cx="6172200" cy="6792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9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21B3C76-20D9-4C53-8D0B-2D262C209700}" type="slidenum">
              <a:rPr lang="en-US"/>
              <a:pPr eaLnBrk="1" hangingPunct="1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24" t="7135" r="21897" b="58889"/>
          <a:stretch/>
        </p:blipFill>
        <p:spPr>
          <a:xfrm>
            <a:off x="1676401" y="0"/>
            <a:ext cx="59436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536096"/>
            <a:ext cx="7162800" cy="113896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 smtClean="0"/>
              <a:t>"I don't think my brain has any more room left to learn stuff."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680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84238"/>
            <a:ext cx="7315200" cy="4754562"/>
          </a:xfrm>
        </p:spPr>
        <p:txBody>
          <a:bodyPr/>
          <a:lstStyle/>
          <a:p>
            <a:pPr algn="l"/>
            <a:r>
              <a:rPr lang="en-US" dirty="0" smtClean="0"/>
              <a:t>A computer once beat me at chess, but it was no match for me at kick boxing.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– Emo Philips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B687-431B-4AF5-A139-962F6531C38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14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6" t="51259" r="48828" b="21877"/>
          <a:stretch/>
        </p:blipFill>
        <p:spPr bwMode="auto">
          <a:xfrm>
            <a:off x="7960" y="1905000"/>
            <a:ext cx="9099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6" t="27081" r="68300" b="61502"/>
          <a:stretch/>
        </p:blipFill>
        <p:spPr bwMode="auto">
          <a:xfrm>
            <a:off x="7960" y="609600"/>
            <a:ext cx="5170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447" y="2667000"/>
            <a:ext cx="891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9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adgets/slideshows/334076/slide_334076_4200070_fr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/>
          <a:stretch/>
        </p:blipFill>
        <p:spPr bwMode="auto">
          <a:xfrm>
            <a:off x="0" y="337657"/>
            <a:ext cx="9143999" cy="62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huffpost.com/gadgets/slideshows/334076/slide_334076_4200070_fr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6" b="90833"/>
          <a:stretch/>
        </p:blipFill>
        <p:spPr bwMode="auto">
          <a:xfrm>
            <a:off x="-1" y="0"/>
            <a:ext cx="9144001" cy="5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.huffpost.com/gadgets/slideshows/334076/slide_334076_4200070_fr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t="93944"/>
          <a:stretch/>
        </p:blipFill>
        <p:spPr bwMode="auto">
          <a:xfrm>
            <a:off x="0" y="6553200"/>
            <a:ext cx="914399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5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huffpost.com/gadgets/slideshows/334076/slide_334076_4207000_fr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71" b="10314"/>
          <a:stretch/>
        </p:blipFill>
        <p:spPr bwMode="auto">
          <a:xfrm>
            <a:off x="1447800" y="0"/>
            <a:ext cx="630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2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huffpost.com/gadgets/slideshows/334076/slide_334076_4200834_f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5518"/>
            <a:ext cx="9143999" cy="46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huffpost.com/gadgets/slideshows/334076/slide_334076_4200834_fr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98" t="49738" r="13924" b="20105"/>
          <a:stretch/>
        </p:blipFill>
        <p:spPr bwMode="auto">
          <a:xfrm>
            <a:off x="1905000" y="2773680"/>
            <a:ext cx="388620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huffpost.com/gadgets/slideshows/334076/slide_334076_4206968_f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5021"/>
            <a:ext cx="5562600" cy="68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0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huffpost.com/gadgets/slideshows/334076/slide_334076_4206958_f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96"/>
            <a:ext cx="5791200" cy="68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59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A Note on Terminology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4725"/>
            <a:ext cx="8229600" cy="5883275"/>
          </a:xfrm>
        </p:spPr>
        <p:txBody>
          <a:bodyPr/>
          <a:lstStyle/>
          <a:p>
            <a:r>
              <a:rPr lang="en-US" sz="3000" dirty="0" smtClean="0"/>
              <a:t>Most standardized tests attempt to present items in an </a:t>
            </a:r>
            <a:r>
              <a:rPr lang="en-US" sz="3000" u="sng" dirty="0" smtClean="0"/>
              <a:t>approximate</a:t>
            </a:r>
            <a:r>
              <a:rPr lang="en-US" sz="3000" dirty="0" smtClean="0"/>
              <a:t> order from easier to more difficult (or no-brainer to impossible).  </a:t>
            </a:r>
          </a:p>
          <a:p>
            <a:r>
              <a:rPr lang="en-US" sz="3000" dirty="0" smtClean="0"/>
              <a:t>Item numbers follow this approximate sequence of increasing difficulty.  Item 13 is intended to be easier than Item 14. Item 13 very probably is easier than Item 23 for </a:t>
            </a:r>
            <a:r>
              <a:rPr lang="en-US" sz="3000" u="sng" dirty="0" smtClean="0"/>
              <a:t>most</a:t>
            </a:r>
            <a:r>
              <a:rPr lang="en-US" sz="3000" dirty="0" smtClean="0"/>
              <a:t> examinees.</a:t>
            </a:r>
          </a:p>
          <a:p>
            <a:r>
              <a:rPr lang="en-US" sz="3000" dirty="0" smtClean="0"/>
              <a:t>However, items are printed on the Test Record vertically with the easiest items at the top and the most difficult at the bottom.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AF2A-1A38-4CD7-A114-90A934F668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4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22" y="0"/>
            <a:ext cx="7724078" cy="6901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733"/>
          <a:stretch/>
        </p:blipFill>
        <p:spPr>
          <a:xfrm>
            <a:off x="0" y="0"/>
            <a:ext cx="838200" cy="6901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94"/>
          <a:stretch/>
        </p:blipFill>
        <p:spPr>
          <a:xfrm>
            <a:off x="8077200" y="0"/>
            <a:ext cx="1066800" cy="69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1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A Note on Terminology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1"/>
            <a:ext cx="8915400" cy="5883274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33CC33"/>
                </a:solidFill>
              </a:rPr>
              <a:t> 1.      Items </a:t>
            </a:r>
            <a:r>
              <a:rPr lang="en-US" sz="3000" u="sng" dirty="0" smtClean="0">
                <a:solidFill>
                  <a:srgbClr val="33CC33"/>
                </a:solidFill>
              </a:rPr>
              <a:t>probably</a:t>
            </a:r>
            <a:r>
              <a:rPr lang="en-US" sz="3000" dirty="0" smtClean="0">
                <a:solidFill>
                  <a:srgbClr val="33CC33"/>
                </a:solidFill>
              </a:rPr>
              <a:t> easier than the                     Below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33CC33"/>
                </a:solidFill>
              </a:rPr>
              <a:t> </a:t>
            </a:r>
            <a:r>
              <a:rPr lang="en-US" sz="3000" dirty="0" smtClean="0">
                <a:solidFill>
                  <a:srgbClr val="33CC33"/>
                </a:solidFill>
              </a:rPr>
              <a:t> 2.      current item: before or </a:t>
            </a:r>
            <a:r>
              <a:rPr lang="en-US" sz="3000" b="1" u="sng" dirty="0" smtClean="0">
                <a:solidFill>
                  <a:srgbClr val="33CC33"/>
                </a:solidFill>
              </a:rPr>
              <a:t>below</a:t>
            </a:r>
            <a:r>
              <a:rPr lang="en-US" sz="3000" dirty="0" smtClean="0">
                <a:solidFill>
                  <a:srgbClr val="33CC33"/>
                </a:solidFill>
              </a:rPr>
              <a:t> (??)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33CC33"/>
                </a:solidFill>
              </a:rPr>
              <a:t> </a:t>
            </a:r>
            <a:r>
              <a:rPr lang="en-US" sz="3000" dirty="0" smtClean="0">
                <a:solidFill>
                  <a:srgbClr val="33CC33"/>
                </a:solidFill>
              </a:rPr>
              <a:t> 3.      or lower-numbered than the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33CC33"/>
                </a:solidFill>
              </a:rPr>
              <a:t>  4.      current item.</a:t>
            </a:r>
          </a:p>
          <a:p>
            <a:pPr marL="0" indent="0">
              <a:buNone/>
            </a:pPr>
            <a:r>
              <a:rPr lang="en-US" sz="3000" dirty="0"/>
              <a:t>  </a:t>
            </a:r>
            <a:r>
              <a:rPr lang="en-US" sz="3000" b="1" dirty="0" smtClean="0">
                <a:solidFill>
                  <a:srgbClr val="FF9900"/>
                </a:solidFill>
              </a:rPr>
              <a:t>5.</a:t>
            </a:r>
            <a:r>
              <a:rPr lang="en-US" sz="3000" dirty="0" smtClean="0">
                <a:solidFill>
                  <a:srgbClr val="FF9900"/>
                </a:solidFill>
              </a:rPr>
              <a:t>       </a:t>
            </a:r>
            <a:r>
              <a:rPr lang="en-US" sz="3000" b="1" dirty="0" smtClean="0">
                <a:solidFill>
                  <a:srgbClr val="FF9900"/>
                </a:solidFill>
              </a:rPr>
              <a:t>Current Item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6.      Items </a:t>
            </a:r>
            <a:r>
              <a:rPr lang="en-US" sz="3000" u="sng" dirty="0" smtClean="0">
                <a:solidFill>
                  <a:srgbClr val="FF0000"/>
                </a:solidFill>
              </a:rPr>
              <a:t>probably</a:t>
            </a:r>
            <a:r>
              <a:rPr lang="en-US" sz="3000" dirty="0" smtClean="0">
                <a:solidFill>
                  <a:srgbClr val="FF0000"/>
                </a:solidFill>
              </a:rPr>
              <a:t> harder than the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7.      current item: after or </a:t>
            </a:r>
            <a:r>
              <a:rPr lang="en-US" sz="3000" b="1" u="sng" dirty="0" smtClean="0">
                <a:solidFill>
                  <a:srgbClr val="FF0000"/>
                </a:solidFill>
              </a:rPr>
              <a:t>above</a:t>
            </a:r>
            <a:r>
              <a:rPr lang="en-US" sz="3000" dirty="0" smtClean="0">
                <a:solidFill>
                  <a:srgbClr val="FF0000"/>
                </a:solidFill>
              </a:rPr>
              <a:t> (??)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8.      or higher-numbered than the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9.      current item.                                                     Above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en-US" sz="3000" dirty="0" smtClean="0"/>
              <a:t>                      </a:t>
            </a:r>
            <a:r>
              <a:rPr lang="en-US" sz="4400" b="1" dirty="0" smtClean="0"/>
              <a:t>What's up with that?</a:t>
            </a:r>
            <a:endParaRPr lang="en-US" sz="3600" b="1" dirty="0" smtClean="0"/>
          </a:p>
          <a:p>
            <a:pPr marL="0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AF2A-1A38-4CD7-A114-90A934F66836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2000" y="3325504"/>
            <a:ext cx="533400" cy="0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74040" y="1371600"/>
            <a:ext cx="0" cy="388620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725510"/>
            <a:ext cx="5715000" cy="228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657600"/>
            <a:ext cx="5791200" cy="2155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4080" y="639762"/>
            <a:ext cx="1387519" cy="538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5873133"/>
            <a:ext cx="5105400" cy="90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1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7246" t="14584" r="36531" b="1041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082225"/>
            <a:ext cx="9144000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hlinkClick r:id="rId4"/>
              </a:rPr>
              <a:t>http://</a:t>
            </a:r>
            <a:r>
              <a:rPr lang="en-US" sz="3400" dirty="0" smtClean="0">
                <a:hlinkClick r:id="rId4"/>
              </a:rPr>
              <a:t>discoverymagazineus.com/elite/report.html</a:t>
            </a:r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3968" y="-76200"/>
            <a:ext cx="269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GULLIBLE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0" y="152400"/>
            <a:ext cx="1143000" cy="4132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34000" y="152400"/>
            <a:ext cx="1104900" cy="3209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65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5410200"/>
            <a:ext cx="9177423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discoverymagazineus.com/elite/images/clinica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23" y="-61322"/>
            <a:ext cx="9253623" cy="54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845314"/>
            <a:ext cx="8305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linkClick r:id="rId4"/>
              </a:rPr>
              <a:t>http://www.brainstormelite.com</a:t>
            </a:r>
            <a:r>
              <a:rPr lang="en-US" sz="4000" dirty="0" smtClean="0">
                <a:hlinkClick r:id="rId4"/>
              </a:rPr>
              <a:t>/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009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  <a:latin typeface="Verdana" panose="020B0604030504040204" pitchFamily="34" charset="0"/>
              </a:rPr>
              <a:t>Diagnosis by Checklist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153400" cy="3962400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Verdana" panose="020B0604030504040204" pitchFamily="34" charset="0"/>
              </a:rPr>
              <a:t> </a:t>
            </a:r>
            <a:r>
              <a:rPr lang="en-US" altLang="en-US" sz="4000" dirty="0" smtClean="0">
                <a:latin typeface="Verdana" panose="020B0604030504040204" pitchFamily="34" charset="0"/>
              </a:rPr>
              <a:t>   </a:t>
            </a:r>
            <a:r>
              <a:rPr lang="en-US" altLang="en-US" sz="4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John Willis discovered that diagnosis by checklist can be misleading.  While reading a magazine in a waiting room, he completed a checklist very similar to the following one.</a:t>
            </a:r>
          </a:p>
        </p:txBody>
      </p:sp>
    </p:spTree>
    <p:extLst>
      <p:ext uri="{BB962C8B-B14F-4D97-AF65-F5344CB8AC3E}">
        <p14:creationId xmlns:p14="http://schemas.microsoft.com/office/powerpoint/2010/main" xmlns="" val="24971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610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 indent="-304800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2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2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QUIZ TODAY!</a:t>
            </a:r>
          </a:p>
          <a:p>
            <a:pPr marL="304800" marR="0" indent="-3048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 Swings, Emotional Outbursts,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Irritable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 Fatigue, Extreme Fatigue, Feel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Drained        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Concentration and Memory, Spaced out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Muscle Aches, Weakness </a:t>
            </a:r>
            <a:r>
              <a:rPr lang="en-US" sz="2200" u="sng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Paralysis		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 or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Swelling 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Vaginal Burning, Itching,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Discharge  </a:t>
            </a:r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PMS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Cramps and Menstrual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Irregularities</a:t>
            </a:r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Anxiety Attacks, Panic Attacks, Chronic High Stress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Headaches or Migraines				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marR="0" indent="-3048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Chronic Indigestion, Frequent use of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Antacids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marR="0" indent="-3048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4800" marR="0" indent="-304800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If 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have at least 6 of these 10 symptoms, you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probably have a vaginal 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yeast infection and should 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ask 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doctor about </a:t>
            </a:r>
            <a:r>
              <a:rPr lang="en-US" sz="22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Candidakill</a:t>
            </a:r>
            <a:r>
              <a:rPr lang="en-US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endParaRPr lang="en-US" sz="2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3400" y="685800"/>
            <a:ext cx="7620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257800"/>
            <a:ext cx="8077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6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693972"/>
              </p:ext>
            </p:extLst>
          </p:nvPr>
        </p:nvGraphicFramePr>
        <p:xfrm>
          <a:off x="-123375" y="24685"/>
          <a:ext cx="9267375" cy="6452315"/>
        </p:xfrm>
        <a:graphic>
          <a:graphicData uri="http://schemas.openxmlformats.org/presentationml/2006/ole">
            <p:oleObj spid="_x0000_s3152" name="Acrobat Document" r:id="rId4" imgW="4295571" imgH="2990559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836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"In Roman numerals that's 100!"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989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" r="51441" b="68889"/>
          <a:stretch/>
        </p:blipFill>
        <p:spPr>
          <a:xfrm>
            <a:off x="0" y="0"/>
            <a:ext cx="8534400" cy="6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0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028" r="47473" b="67778"/>
          <a:stretch/>
        </p:blipFill>
        <p:spPr>
          <a:xfrm>
            <a:off x="0" y="76200"/>
            <a:ext cx="8610600" cy="680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859959"/>
            <a:ext cx="80772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"Lassie, get tech support."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="" val="30929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757" r="44237" b="68205"/>
          <a:stretch/>
        </p:blipFill>
        <p:spPr>
          <a:xfrm>
            <a:off x="37760" y="76199"/>
            <a:ext cx="9106240" cy="65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5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lga1-1.xx.fbcdn.net/hphotos-xaf1/v/t1.0-9/10500582_10152994571717962_5289523289199198960_n.jpg?oh=72f0f22a2f3bb637d5b2992a024ab529&amp;oe=56666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679" y="33206"/>
            <a:ext cx="7696200" cy="6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8679" y="1942562"/>
            <a:ext cx="7696200" cy="4948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5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5638800" cy="55604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How do you present the results?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3220482"/>
            <a:ext cx="434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people who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 graph at first glance.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5344" y="3962400"/>
            <a:ext cx="43786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people who see </a:t>
            </a:r>
            <a:r>
              <a:rPr lang="en-US" sz="2400" b="1" dirty="0">
                <a:solidFill>
                  <a:srgbClr val="FF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srgbClr val="FF8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ac-Man at first glance.</a:t>
            </a:r>
            <a:endParaRPr lang="en-US" sz="2400" b="1" dirty="0">
              <a:solidFill>
                <a:srgbClr val="FF8E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35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404</Words>
  <Application>Microsoft Office PowerPoint</Application>
  <PresentationFormat>On-screen Show (4:3)</PresentationFormat>
  <Paragraphs>75</Paragraphs>
  <Slides>35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How do you present the results?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A computer once beat me at chess, but it was no match for me at kick boxing.              – Emo Philips </vt:lpstr>
      <vt:lpstr>Slide 23</vt:lpstr>
      <vt:lpstr>Slide 24</vt:lpstr>
      <vt:lpstr>Slide 25</vt:lpstr>
      <vt:lpstr>Slide 26</vt:lpstr>
      <vt:lpstr>Slide 27</vt:lpstr>
      <vt:lpstr>Slide 28</vt:lpstr>
      <vt:lpstr>A Note on Terminology</vt:lpstr>
      <vt:lpstr>A Note on Terminology</vt:lpstr>
      <vt:lpstr>Slide 31</vt:lpstr>
      <vt:lpstr>Slide 32</vt:lpstr>
      <vt:lpstr>Diagnosis by Checklist</vt:lpstr>
      <vt:lpstr>Slide 34</vt:lpstr>
      <vt:lpstr>Slide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willis</dc:creator>
  <cp:lastModifiedBy>guymmcbride@gmail.com</cp:lastModifiedBy>
  <cp:revision>239</cp:revision>
  <cp:lastPrinted>2014-08-25T15:59:12Z</cp:lastPrinted>
  <dcterms:created xsi:type="dcterms:W3CDTF">2013-12-26T21:51:09Z</dcterms:created>
  <dcterms:modified xsi:type="dcterms:W3CDTF">2016-07-15T00:49:16Z</dcterms:modified>
</cp:coreProperties>
</file>