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88" r:id="rId3"/>
    <p:sldId id="279" r:id="rId4"/>
    <p:sldId id="276" r:id="rId5"/>
    <p:sldId id="281" r:id="rId6"/>
    <p:sldId id="287" r:id="rId7"/>
    <p:sldId id="268" r:id="rId8"/>
    <p:sldId id="289" r:id="rId9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DDDDDD"/>
    <a:srgbClr val="000000"/>
    <a:srgbClr val="F9B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0" autoAdjust="0"/>
    <p:restoredTop sz="94671" autoAdjust="0"/>
  </p:normalViewPr>
  <p:slideViewPr>
    <p:cSldViewPr>
      <p:cViewPr varScale="1">
        <p:scale>
          <a:sx n="79" d="100"/>
          <a:sy n="79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B5AA-AF88-4470-81D7-70C04C42EE2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5E49-6ECD-4995-9CCA-33D59FBA6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34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8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7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65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4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8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5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4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8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6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8320-D516-484E-8210-B004363562E5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6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nd a fossil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11" b="20057"/>
          <a:stretch/>
        </p:blipFill>
        <p:spPr bwMode="auto">
          <a:xfrm>
            <a:off x="19050" y="19050"/>
            <a:ext cx="6629400" cy="68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9144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John's flip phone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6040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7" t="19626" r="63098" b="63590"/>
          <a:stretch/>
        </p:blipFill>
        <p:spPr>
          <a:xfrm>
            <a:off x="244698" y="12875"/>
            <a:ext cx="8165206" cy="2805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51" t="35407" r="30422" b="54823"/>
          <a:stretch/>
        </p:blipFill>
        <p:spPr>
          <a:xfrm>
            <a:off x="708337" y="2316077"/>
            <a:ext cx="7701567" cy="135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97" t="73235" r="32756" b="21603"/>
          <a:stretch/>
        </p:blipFill>
        <p:spPr>
          <a:xfrm>
            <a:off x="0" y="3709109"/>
            <a:ext cx="9054143" cy="1133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885" y="4919725"/>
            <a:ext cx="7547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OK, I guess that, after 2016 years, it really is time for me to retire.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42200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898" t="19792" r="33016" b="18750"/>
          <a:stretch/>
        </p:blipFill>
        <p:spPr>
          <a:xfrm>
            <a:off x="0" y="331194"/>
            <a:ext cx="9149166" cy="6069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95800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look up the ZIP Code, please enter   the ZIP Code here and tap "Find."</a:t>
            </a:r>
            <a:endParaRPr lang="en-US" sz="3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5867400"/>
            <a:ext cx="9144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239000" y="6172200"/>
            <a:ext cx="914400" cy="3048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17232" y="6472992"/>
            <a:ext cx="373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7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llo my name is I don't remember your name ei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534400" cy="60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95" y="3126348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 smtClean="0">
                <a:latin typeface="Segoe Print" panose="02000600000000000000" pitchFamily="2" charset="0"/>
              </a:rPr>
              <a:t>I don't remember your name, either.</a:t>
            </a:r>
            <a:endParaRPr lang="en-US" sz="6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7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15" t="-1" r="25504" b="75556"/>
          <a:stretch/>
        </p:blipFill>
        <p:spPr>
          <a:xfrm>
            <a:off x="45027" y="304800"/>
            <a:ext cx="9098973" cy="48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5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74" r="28166" b="32214"/>
          <a:stretch/>
        </p:blipFill>
        <p:spPr>
          <a:xfrm>
            <a:off x="0" y="0"/>
            <a:ext cx="91162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4343400"/>
            <a:ext cx="35814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This</a:t>
            </a:r>
            <a:r>
              <a:rPr lang="en-US" sz="4800" b="1" dirty="0" smtClean="0">
                <a:solidFill>
                  <a:srgbClr val="FF0000"/>
                </a:solidFill>
              </a:rPr>
              <a:t> is the Burial Slab of Jesus Christ?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1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724" b="73333"/>
          <a:stretch/>
        </p:blipFill>
        <p:spPr>
          <a:xfrm>
            <a:off x="152400" y="152400"/>
            <a:ext cx="5562600" cy="668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838200"/>
            <a:ext cx="32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When writing recommend-</a:t>
            </a:r>
            <a:r>
              <a:rPr lang="en-US" sz="4000" dirty="0" err="1" smtClean="0"/>
              <a:t>dations</a:t>
            </a:r>
            <a:r>
              <a:rPr lang="en-US" sz="4000" dirty="0" smtClean="0"/>
              <a:t>, do not omit the obvious.    They may not be obvious to everyone.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328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udent black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92" y="381647"/>
            <a:ext cx="8305845" cy="538808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2740" y="1596980"/>
            <a:ext cx="5602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 + 2 = 5</a:t>
            </a:r>
            <a:endParaRPr lang="en-US" sz="88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830" y="3618964"/>
            <a:ext cx="6207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ALTERNATIVE FACT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122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82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willis</dc:creator>
  <cp:lastModifiedBy>guymmcbride@gmail.com</cp:lastModifiedBy>
  <cp:revision>272</cp:revision>
  <cp:lastPrinted>2014-08-25T15:59:12Z</cp:lastPrinted>
  <dcterms:created xsi:type="dcterms:W3CDTF">2013-12-26T21:51:09Z</dcterms:created>
  <dcterms:modified xsi:type="dcterms:W3CDTF">2017-02-04T21:42:55Z</dcterms:modified>
</cp:coreProperties>
</file>